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75" r:id="rId21"/>
    <p:sldId id="276" r:id="rId22"/>
    <p:sldId id="278" r:id="rId23"/>
    <p:sldId id="279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Noto Sans KR ExtraBold" panose="020B0200000000000000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Noto Sans KR Black" panose="020B0200000000000000" pitchFamily="50" charset="-127"/>
      <p:bold r:id="rId41"/>
    </p:embeddedFont>
    <p:embeddedFont>
      <p:font typeface="Noto Sans KR SemiBold" panose="020B0200000000000000" pitchFamily="50" charset="-127"/>
      <p:bold r:id="rId42"/>
    </p:embeddedFont>
    <p:embeddedFont>
      <p:font typeface="Noto Sans KR" panose="020B0200000000000000" pitchFamily="50" charset="-127"/>
      <p:regular r:id="rId43"/>
      <p:bold r:id="rId44"/>
    </p:embeddedFont>
    <p:embeddedFont>
      <p:font typeface="Poppins Medium Bold" panose="020B0600000101010101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6F6F6"/>
    <a:srgbClr val="FDF3DA"/>
    <a:srgbClr val="A1A1A1"/>
    <a:srgbClr val="F3F3F3"/>
    <a:srgbClr val="EEEEEE"/>
    <a:srgbClr val="F9F9F9"/>
    <a:srgbClr val="E6E6E6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093" autoAdjust="0"/>
  </p:normalViewPr>
  <p:slideViewPr>
    <p:cSldViewPr>
      <p:cViewPr varScale="1">
        <p:scale>
          <a:sx n="43" d="100"/>
          <a:sy n="43" d="100"/>
        </p:scale>
        <p:origin x="90" y="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19" Type="http://schemas.openxmlformats.org/officeDocument/2006/relationships/image" Target="../media/image17.jpeg"/><Relationship Id="rId4" Type="http://schemas.openxmlformats.org/officeDocument/2006/relationships/image" Target="../media/image9.png"/><Relationship Id="rId9" Type="http://schemas.openxmlformats.org/officeDocument/2006/relationships/image" Target="../media/image12.sv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jpe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12" Type="http://schemas.openxmlformats.org/officeDocument/2006/relationships/image" Target="../media/image21.svg"/><Relationship Id="rId17" Type="http://schemas.openxmlformats.org/officeDocument/2006/relationships/image" Target="../media/image12.sv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24.svg"/><Relationship Id="rId15" Type="http://schemas.openxmlformats.org/officeDocument/2006/relationships/image" Target="../media/image10.svg"/><Relationship Id="rId10" Type="http://schemas.openxmlformats.org/officeDocument/2006/relationships/image" Target="../media/image18.svg"/><Relationship Id="rId4" Type="http://schemas.openxmlformats.org/officeDocument/2006/relationships/image" Target="../media/image19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352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60521" y="7821125"/>
            <a:ext cx="291754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16182" y="0"/>
            <a:ext cx="16855636" cy="450526"/>
            <a:chOff x="0" y="0"/>
            <a:chExt cx="5701783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065796"/>
            <a:ext cx="156591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 err="1" smtClean="0">
                <a:solidFill>
                  <a:srgbClr val="333333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Portfoilo</a:t>
            </a:r>
            <a:endParaRPr lang="en-US" sz="8000" spc="248" dirty="0">
              <a:solidFill>
                <a:srgbClr val="333333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4206897"/>
            <a:ext cx="1165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23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및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</a:t>
            </a:r>
            <a:endParaRPr lang="en-US" altLang="ko-KR" sz="23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847622" y="2774539"/>
            <a:ext cx="10592755" cy="6098198"/>
          </a:xfrm>
          <a:custGeom>
            <a:avLst/>
            <a:gdLst/>
            <a:ahLst/>
            <a:cxnLst/>
            <a:rect l="l" t="t" r="r" b="b"/>
            <a:pathLst>
              <a:path w="10592755" h="6098198">
                <a:moveTo>
                  <a:pt x="0" y="0"/>
                </a:moveTo>
                <a:lnTo>
                  <a:pt x="10592756" y="0"/>
                </a:lnTo>
                <a:lnTo>
                  <a:pt x="10592756" y="6098198"/>
                </a:lnTo>
                <a:lnTo>
                  <a:pt x="0" y="609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2차 프로젝트(Servlet &amp; JSP)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461765"/>
            <a:ext cx="9834486" cy="5623309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34346" y="3695700"/>
            <a:ext cx="538380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정보를 입력</a:t>
            </a:r>
            <a:r>
              <a:rPr lang="en-US" altLang="ko-KR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정보를 예측 후 정보를 제공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189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사용자의 기대 여명을 계산</a:t>
            </a:r>
            <a:endParaRPr lang="en-US" altLang="ko-KR" sz="189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2705189"/>
            <a:ext cx="9767195" cy="350186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15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193193" y="3848100"/>
            <a:ext cx="57249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앞서 나온 개인별 기대 여명 계산 공식에 대한 정보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회귀식은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연평균 데이터로 도출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96840" y="254749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848100"/>
            <a:ext cx="701527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선택한 지역의 미래 예상 기대 수명 정보를 확인 가능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최대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2026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년까지 확인 가능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2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예측한 정보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42982" y="2286994"/>
            <a:ext cx="4519492" cy="5471712"/>
          </a:xfrm>
          <a:custGeom>
            <a:avLst/>
            <a:gdLst/>
            <a:ahLst/>
            <a:cxnLst/>
            <a:rect l="l" t="t" r="r" b="b"/>
            <a:pathLst>
              <a:path w="4519492" h="5471712">
                <a:moveTo>
                  <a:pt x="0" y="0"/>
                </a:moveTo>
                <a:lnTo>
                  <a:pt x="4519492" y="0"/>
                </a:lnTo>
                <a:lnTo>
                  <a:pt x="4519492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0401" y="2286994"/>
            <a:ext cx="4708816" cy="5471712"/>
          </a:xfrm>
          <a:custGeom>
            <a:avLst/>
            <a:gdLst/>
            <a:ahLst/>
            <a:cxnLst/>
            <a:rect l="l" t="t" r="r" b="b"/>
            <a:pathLst>
              <a:path w="4694621" h="5412270">
                <a:moveTo>
                  <a:pt x="0" y="0"/>
                </a:moveTo>
                <a:lnTo>
                  <a:pt x="4694621" y="0"/>
                </a:lnTo>
                <a:lnTo>
                  <a:pt x="4694621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49200" y="2286994"/>
            <a:ext cx="4951254" cy="5471712"/>
          </a:xfrm>
          <a:custGeom>
            <a:avLst/>
            <a:gdLst/>
            <a:ahLst/>
            <a:cxnLst/>
            <a:rect l="l" t="t" r="r" b="b"/>
            <a:pathLst>
              <a:path w="5046914" h="5126393">
                <a:moveTo>
                  <a:pt x="0" y="0"/>
                </a:moveTo>
                <a:lnTo>
                  <a:pt x="5046913" y="0"/>
                </a:lnTo>
                <a:lnTo>
                  <a:pt x="5046913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2982" y="8418754"/>
            <a:ext cx="857319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각 기능별로 서로 다른 패키지로 구성</a:t>
            </a:r>
          </a:p>
          <a:p>
            <a:pPr>
              <a:lnSpc>
                <a:spcPts val="3200"/>
              </a:lnSpc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(board, disease, life, policy, survey, useMgmt)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00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0228" y="775781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백엔드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2309" y="781496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72327" y="775870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47155"/>
            <a:ext cx="6615326" cy="4875675"/>
          </a:xfrm>
          <a:custGeom>
            <a:avLst/>
            <a:gdLst/>
            <a:ahLst/>
            <a:cxnLst/>
            <a:rect l="l" t="t" r="r" b="b"/>
            <a:pathLst>
              <a:path w="6615326" h="4875675">
                <a:moveTo>
                  <a:pt x="0" y="0"/>
                </a:moveTo>
                <a:lnTo>
                  <a:pt x="6615325" y="0"/>
                </a:lnTo>
                <a:lnTo>
                  <a:pt x="6615325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6255" y="2347155"/>
            <a:ext cx="5280958" cy="4875675"/>
          </a:xfrm>
          <a:custGeom>
            <a:avLst/>
            <a:gdLst/>
            <a:ahLst/>
            <a:cxnLst/>
            <a:rect l="l" t="t" r="r" b="b"/>
            <a:pathLst>
              <a:path w="5280958" h="4875675">
                <a:moveTo>
                  <a:pt x="0" y="0"/>
                </a:moveTo>
                <a:lnTo>
                  <a:pt x="5280958" y="0"/>
                </a:lnTo>
                <a:lnTo>
                  <a:pt x="5280958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8580"/>
            <a:ext cx="641483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코드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패턴을 사용하여 클라이언트의 요청을 받아 필요한 비즈니스 로직을 처리하고 뷰(View)로 전달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6255" y="7508580"/>
            <a:ext cx="518358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JSON 데이터 형식을 사용하여 클라이언트에 데이터 전달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FrontController)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31042"/>
            <a:ext cx="5809707" cy="4907901"/>
          </a:xfrm>
          <a:custGeom>
            <a:avLst/>
            <a:gdLst/>
            <a:ahLst/>
            <a:cxnLst/>
            <a:rect l="l" t="t" r="r" b="b"/>
            <a:pathLst>
              <a:path w="5809707" h="4907901">
                <a:moveTo>
                  <a:pt x="0" y="0"/>
                </a:moveTo>
                <a:lnTo>
                  <a:pt x="5809706" y="0"/>
                </a:lnTo>
                <a:lnTo>
                  <a:pt x="5809706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49259" y="2331042"/>
            <a:ext cx="6946156" cy="4907901"/>
          </a:xfrm>
          <a:custGeom>
            <a:avLst/>
            <a:gdLst/>
            <a:ahLst/>
            <a:cxnLst/>
            <a:rect l="l" t="t" r="r" b="b"/>
            <a:pathLst>
              <a:path w="6946156" h="4907901">
                <a:moveTo>
                  <a:pt x="0" y="0"/>
                </a:moveTo>
                <a:lnTo>
                  <a:pt x="6946155" y="0"/>
                </a:lnTo>
                <a:lnTo>
                  <a:pt x="6946155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5643"/>
            <a:ext cx="1069909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SPersonalLifeCommand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 사용하여 서비스 계층에서 비즈니스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로직을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처리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요청에 따라 기대 여명을 계산 후 기대 여명을 클라이언트에 반환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Service, 개인별 기대 여명 예측 로직)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64961" y="2185184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9112" y="7115281"/>
            <a:ext cx="1299888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소스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기대 여명 데이터와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비율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비율을 사용하여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도출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2199123"/>
            <a:ext cx="7383343" cy="4610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Service, 지역별 기대 여명 예측 로직)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81" y="2183587"/>
            <a:ext cx="8295419" cy="703412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10471230" y="4059175"/>
            <a:ext cx="6414833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SLifeRegionCommand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컬렉션인 </a:t>
            </a: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HashMap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지역 데이터를 저장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클라이언트로부터 받은 지역 고유 번호를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이용해 다시 지역 명으로 변환하고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전송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3312392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70193" y="1516752"/>
            <a:ext cx="5690242" cy="3626748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12986741" y="5390563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0170193" y="6528576"/>
            <a:ext cx="5690242" cy="2818812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6103" y="5166363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2853" y="7271526"/>
            <a:ext cx="6414833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소스 코드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연도, 지역별 기대 수명 데이터와 고혈압율, GRDP 등과 같은 데이터를 사용하여 회귀식을 도출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모델의 정확도 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19908" y="5510082"/>
            <a:ext cx="112147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323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222070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55416" y="35038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 목록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55416" y="4792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60783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7361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 &amp; 명세서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3063" y="222344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35065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792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60769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7361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50016" y="222467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50012" y="350382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50012" y="471838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47449" y="5995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7361450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1135719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978315"/>
            <a:ext cx="8594692" cy="5900519"/>
          </a:xfrm>
          <a:custGeom>
            <a:avLst/>
            <a:gdLst/>
            <a:ahLst/>
            <a:cxnLst/>
            <a:rect l="l" t="t" r="r" b="b"/>
            <a:pathLst>
              <a:path w="8594692" h="5900519">
                <a:moveTo>
                  <a:pt x="0" y="0"/>
                </a:moveTo>
                <a:lnTo>
                  <a:pt x="8594691" y="0"/>
                </a:lnTo>
                <a:lnTo>
                  <a:pt x="8594691" y="5900519"/>
                </a:lnTo>
                <a:lnTo>
                  <a:pt x="0" y="590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15600" y="4686300"/>
            <a:ext cx="732748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LifeServiceDao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데이터를 가져오는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PrepareStatement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보안 위협인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SQL Injection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방지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DAO, 지역별 기대 수명 데이터 조회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566184"/>
            <a:ext cx="8162191" cy="6284970"/>
          </a:xfrm>
          <a:custGeom>
            <a:avLst/>
            <a:gdLst/>
            <a:ahLst/>
            <a:cxnLst/>
            <a:rect l="l" t="t" r="r" b="b"/>
            <a:pathLst>
              <a:path w="8162191" h="6284970">
                <a:moveTo>
                  <a:pt x="0" y="0"/>
                </a:moveTo>
                <a:lnTo>
                  <a:pt x="8162191" y="0"/>
                </a:lnTo>
                <a:lnTo>
                  <a:pt x="8162191" y="6284969"/>
                </a:lnTo>
                <a:lnTo>
                  <a:pt x="0" y="6284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39400" y="4610100"/>
            <a:ext cx="7315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서버에 실시간으로 데이터 요청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데이터를 처리하여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통해 시각화하여 정보를 제공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설명(JavaScript, Fetch API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94" y="1943100"/>
            <a:ext cx="14425612" cy="6735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  <p:sp>
        <p:nvSpPr>
          <p:cNvPr id="9" name="Freeform 4"/>
          <p:cNvSpPr/>
          <p:nvPr/>
        </p:nvSpPr>
        <p:spPr>
          <a:xfrm>
            <a:off x="1931195" y="1943100"/>
            <a:ext cx="14425612" cy="6735658"/>
          </a:xfrm>
          <a:custGeom>
            <a:avLst/>
            <a:gdLst/>
            <a:ahLst/>
            <a:cxnLst/>
            <a:rect l="l" t="t" r="r" b="b"/>
            <a:pathLst>
              <a:path w="13020773" h="6113157">
                <a:moveTo>
                  <a:pt x="0" y="0"/>
                </a:moveTo>
                <a:lnTo>
                  <a:pt x="13020772" y="0"/>
                </a:lnTo>
                <a:lnTo>
                  <a:pt x="13020772" y="6113156"/>
                </a:lnTo>
                <a:lnTo>
                  <a:pt x="0" y="611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148731"/>
            <a:ext cx="7130403" cy="5989538"/>
          </a:xfrm>
          <a:custGeom>
            <a:avLst/>
            <a:gdLst/>
            <a:ahLst/>
            <a:cxnLst/>
            <a:rect l="l" t="t" r="r" b="b"/>
            <a:pathLst>
              <a:path w="7130403" h="5989538">
                <a:moveTo>
                  <a:pt x="0" y="0"/>
                </a:moveTo>
                <a:lnTo>
                  <a:pt x="7130403" y="0"/>
                </a:lnTo>
                <a:lnTo>
                  <a:pt x="7130403" y="5989538"/>
                </a:lnTo>
                <a:lnTo>
                  <a:pt x="0" y="598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48634" y="2235273"/>
            <a:ext cx="7498718" cy="5816454"/>
          </a:xfrm>
          <a:custGeom>
            <a:avLst/>
            <a:gdLst/>
            <a:ahLst/>
            <a:cxnLst/>
            <a:rect l="l" t="t" r="r" b="b"/>
            <a:pathLst>
              <a:path w="7498718" h="5816454">
                <a:moveTo>
                  <a:pt x="0" y="0"/>
                </a:moveTo>
                <a:lnTo>
                  <a:pt x="7498718" y="0"/>
                </a:lnTo>
                <a:lnTo>
                  <a:pt x="7498718" y="5816454"/>
                </a:lnTo>
                <a:lnTo>
                  <a:pt x="0" y="581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분석서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예측 화면(개인)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77781"/>
            <a:ext cx="13008409" cy="7798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Diagram(기대 수명 서비스)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Diagram(게시판)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1579137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55416" y="2859383"/>
            <a:ext cx="8481782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UML(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Class, Sequence)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55416" y="4148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543554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6717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63063" y="15791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28636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148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54326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6717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7449" y="15791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047449" y="28636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047449" y="4148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7449" y="54326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6717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447675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63063" y="800301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55416" y="8007671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047449" y="8003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Diagram(유저관리)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390775"/>
            <a:ext cx="8540818" cy="674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69" y="2247900"/>
            <a:ext cx="8196262" cy="642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338478" y="2066925"/>
            <a:ext cx="13000942" cy="7249877"/>
          </a:xfrm>
          <a:custGeom>
            <a:avLst/>
            <a:gdLst/>
            <a:ahLst/>
            <a:cxnLst/>
            <a:rect l="l" t="t" r="r" b="b"/>
            <a:pathLst>
              <a:path w="13000942" h="7249877">
                <a:moveTo>
                  <a:pt x="0" y="0"/>
                </a:moveTo>
                <a:lnTo>
                  <a:pt x="13000941" y="0"/>
                </a:lnTo>
                <a:lnTo>
                  <a:pt x="13000941" y="7249877"/>
                </a:lnTo>
                <a:lnTo>
                  <a:pt x="0" y="724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 기대 수명, 지역 기대 수명, 게시판 관련 데이터 테이블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소프트웨어 아키텍처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761726" y="5944295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23254" y="2552572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1726" y="2552572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9786470" y="2733678"/>
            <a:ext cx="7230951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 모델에 다양한 기법을 적용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68994" y="3471727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67220" y="2733678"/>
            <a:ext cx="536674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 JDBC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</a:t>
            </a:r>
            <a:r>
              <a:rPr lang="en-US" altLang="ko-KR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전환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7220" y="3471727"/>
            <a:ext cx="7465903" cy="158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JDBC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복잡성을 줄이고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DAO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삽입되어 있는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SQL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쿼리를 제거함으로써 코드의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개발 생산성을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7376" y="6161853"/>
            <a:ext cx="7465903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 React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클라이언트 최신화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7375" y="6955163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변환하여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 개발 계획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23254" y="5944295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1028700" y="5547473"/>
            <a:ext cx="16421100" cy="3654010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28700" y="1950717"/>
            <a:ext cx="16421100" cy="3424973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3789" y="2125410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9581" y="2775820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현재 구성되어 있는 서비스를 개발하기까지</a:t>
            </a:r>
            <a:r>
              <a:rPr lang="en-US" altLang="ko-KR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많은 고민을 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다중 선형 회귀를 통한 예측을 처음 진행하는 만큼 모델의 정확도도 떨어지고 변수들간의 상관관계가 제가 생각했던 것처럼 안 나오는 경우도 빈번히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하지만 계속 공부를 진행하며 모델의 변수를 추가해보고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변수간의 스케일을 조정해보는 등의 방법을 사용하여 원하는 값에 가까운 수치를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어떤 문제가 있을 때에는 단순히 문제만을 붙잡고 있는 것보다는 보다 정확한 개념에 대한 공부를 진행하고 다양한 시각에서 문제를 바라보는 것에 대한 중요성을 깨달았습니다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443789" y="5738183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팀장이라는 역할에 대한 고민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229581" y="6353736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프로젝트에서 팀장을 처음 맡게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진행하는 웹 프로젝트에 팀장을 맡으며 여러가지 걱정이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 도중에도 제 서비스도 구현하면서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팀원들의 일정 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코드를 합치는 경우에는 서비스 간 충돌도 발생하는 문제도 발생하는 등 이 밖에도 예상치 못한 상황이 많이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하지만 팀원들과 협업하여 이러한 상황들을 하나씩 해결하며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무사히 프로젝트를 마치게 되었고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이로 인해 예상치 못한 상황에 대한 대처 능력과 팀장으로서 성공한 경험을 통해 넓은 시선으로 바라볼 수 있는 안목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자신감을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61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2499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2499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대한 정보를 제공 </a:t>
            </a:r>
            <a:endParaRPr lang="ko-KR" altLang="en-US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1061456" y="6193299"/>
            <a:ext cx="8006344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060989" y="2577765"/>
            <a:ext cx="8006811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9677917" y="2583324"/>
            <a:ext cx="8077200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1676400" y="3570235"/>
            <a:ext cx="64008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altLang="ko-KR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지역별로 </a:t>
            </a:r>
            <a:r>
              <a:rPr lang="en-US" altLang="ko-KR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대 질병에 대한 정보 제공 </a:t>
            </a:r>
            <a:endParaRPr lang="en-US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641764" y="2815470"/>
            <a:ext cx="381856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 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7"/>
          <p:cNvSpPr txBox="1"/>
          <p:nvPr/>
        </p:nvSpPr>
        <p:spPr>
          <a:xfrm>
            <a:off x="10134600" y="2815470"/>
            <a:ext cx="3818561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527464" y="6524459"/>
            <a:ext cx="700693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 복지 정책 정보 제공 및 커뮤니티 기능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676400" y="7366727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노인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복지</a:t>
            </a:r>
            <a:r>
              <a:rPr lang="en-US" altLang="ko-KR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정보 제공</a:t>
            </a: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정책이나 지역 간 장점을 공유할 수  있는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커뮤니티 기능</a:t>
            </a:r>
            <a:endParaRPr lang="en-US" sz="2400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Box 6"/>
          <p:cNvSpPr txBox="1"/>
          <p:nvPr/>
        </p:nvSpPr>
        <p:spPr>
          <a:xfrm>
            <a:off x="10134600" y="3601101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개인별 기대 수명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과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기대 여명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정보를 제공</a:t>
            </a: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지역별로 기대 수명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예측하여 차이를 비교 가능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53416" y="2286395"/>
            <a:ext cx="11890857" cy="1992135"/>
            <a:chOff x="0" y="0"/>
            <a:chExt cx="3131748" cy="5246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253416" y="5116731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454210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47552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4388" y="252528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1763" y="6430196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288" r="-5219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22725" y="643019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47552" y="6463843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06207" y="3428409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4926" y="4023457"/>
            <a:ext cx="3231607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클래스를 사용한 다양한 미니 프로젝트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기본적인 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학습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Linked List, Queue, Tree 등)               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컬렉션 프레임워크 사용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List, Set, Map)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17596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73611" y="4023457"/>
            <a:ext cx="3231607" cy="4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프로젝트에 적용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55411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1119" y="4023457"/>
            <a:ext cx="3231607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 비동기 기법을 사용하여 가져오는 방식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(Fetch API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여러 데이터들을 가져와서 시각화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(Chart.js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686540" y="7956743"/>
            <a:ext cx="3231607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 사용하여 프로젝트 제작 경험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Servlet 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model2를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기반으로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제작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회원관리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기능과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제작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EL을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표현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분리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Singleton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인스턴스에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요청에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940832" y="7361695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1446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2124" y="7993749"/>
            <a:ext cx="3231607" cy="21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0564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63304" y="7993749"/>
            <a:ext cx="3231607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명령어 사용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스테이징</a:t>
            </a: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커밋</a:t>
            </a:r>
            <a:r>
              <a:rPr lang="ko-KR" alt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등 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브랜치</a:t>
            </a:r>
            <a:r>
              <a:rPr lang="ko-KR" alt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관리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0301513" y="6430196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1" y="0"/>
                </a:lnTo>
                <a:lnTo>
                  <a:pt x="1725671" y="819693"/>
                </a:lnTo>
                <a:lnTo>
                  <a:pt x="0" y="8196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069716" y="7398701"/>
            <a:ext cx="2189265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8545" y="7993749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프로젝트의 데이터를 저장하기 위한 다양한 쿼리문 사용 경험</a:t>
            </a: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모델2의 JSP를 통해 데이터베이스에 접속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339229" y="2566267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477620" y="2578591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940832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68493" y="3992666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HTML5의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폼태그를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서버와의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원활한데이터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교환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설계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웹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사이트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디자인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사용 기술 경험</a:t>
            </a:r>
          </a:p>
        </p:txBody>
      </p:sp>
      <p:sp>
        <p:nvSpPr>
          <p:cNvPr id="33" name="TextBox 22"/>
          <p:cNvSpPr txBox="1"/>
          <p:nvPr/>
        </p:nvSpPr>
        <p:spPr>
          <a:xfrm>
            <a:off x="1446679" y="8001058"/>
            <a:ext cx="3231607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 모델을 사용한 예측 모델 훈련 경험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산점도를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특성간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상관관계 분석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시각화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909602" y="2774539"/>
            <a:ext cx="10468796" cy="6483761"/>
          </a:xfrm>
          <a:custGeom>
            <a:avLst/>
            <a:gdLst/>
            <a:ahLst/>
            <a:cxnLst/>
            <a:rect l="l" t="t" r="r" b="b"/>
            <a:pathLst>
              <a:path w="10468796" h="6483761">
                <a:moveTo>
                  <a:pt x="0" y="0"/>
                </a:moveTo>
                <a:lnTo>
                  <a:pt x="10468796" y="0"/>
                </a:lnTo>
                <a:lnTo>
                  <a:pt x="10468796" y="6483761"/>
                </a:lnTo>
                <a:lnTo>
                  <a:pt x="0" y="6483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1차 프로젝트(UI &amp; Big Data)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850</TotalTime>
  <Words>1348</Words>
  <Application>Microsoft Office PowerPoint</Application>
  <PresentationFormat>사용자 지정</PresentationFormat>
  <Paragraphs>295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Noto Sans KR ExtraBold</vt:lpstr>
      <vt:lpstr>맑은 고딕</vt:lpstr>
      <vt:lpstr>Noto Sans KR Black</vt:lpstr>
      <vt:lpstr>Noto Sans KR SemiBold</vt:lpstr>
      <vt:lpstr>Arial</vt:lpstr>
      <vt:lpstr>Noto Sans KR</vt:lpstr>
      <vt:lpstr>Poppins Medium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user</cp:lastModifiedBy>
  <cp:revision>51</cp:revision>
  <dcterms:created xsi:type="dcterms:W3CDTF">2006-08-16T00:00:00Z</dcterms:created>
  <dcterms:modified xsi:type="dcterms:W3CDTF">2024-02-15T01:09:00Z</dcterms:modified>
  <dc:identifier>DAF7f8qquhk</dc:identifier>
</cp:coreProperties>
</file>